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7A91C-E030-439D-92F0-6E20A25D8801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110A-B93C-41D9-A6D6-4E57807652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38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110A-B93C-41D9-A6D6-4E578076520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6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1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77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5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83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40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5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3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9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3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6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3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3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4121-E636-4EF8-AC64-CBECE14C1F03}" type="datetimeFigureOut">
              <a:rPr lang="cs-CZ" smtClean="0"/>
              <a:t>26.08.2025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6B96C2-BEA7-41C4-86D2-794183E37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3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ucitel-slouka.webnode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itel-slouka.webnode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1F0C8-E5AC-7771-4E03-C595D59FE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435" y="246550"/>
            <a:ext cx="7766936" cy="1646302"/>
          </a:xfrm>
        </p:spPr>
        <p:txBody>
          <a:bodyPr/>
          <a:lstStyle/>
          <a:p>
            <a:r>
              <a:rPr lang="cs-CZ" dirty="0"/>
              <a:t>BOLÍSTKY ŠKOLNÍ DOCHÁZKY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CF7244-2323-2C86-4946-CDA89C67D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kresba, Kreslený film, ilustrace, Dětské kresby&#10;&#10;Obsah vygenerovaný umělou inteligencí může být nesprávný.">
            <a:extLst>
              <a:ext uri="{FF2B5EF4-FFF2-40B4-BE49-F238E27FC236}">
                <a16:creationId xmlns:a16="http://schemas.microsoft.com/office/drawing/2014/main" id="{7D304B66-4D25-BCFC-B155-F1CC04EA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5" y="1706547"/>
            <a:ext cx="4722876" cy="50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08336-EB6A-1D01-DA9F-F9100FE5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74" y="435864"/>
            <a:ext cx="8596668" cy="844296"/>
          </a:xfrm>
        </p:spPr>
        <p:txBody>
          <a:bodyPr/>
          <a:lstStyle/>
          <a:p>
            <a:r>
              <a:rPr lang="cs-CZ" dirty="0"/>
              <a:t>POMŮCKY, POMŮCKY,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CBDA9-788C-7C44-9428-3F0BFF59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82" y="1438213"/>
            <a:ext cx="8596668" cy="48202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Společně se sešity a učebnicemi prosím nosit použitelné – funkční pomůcky!! Soupis viz Informace rodičům a žákům na </a:t>
            </a:r>
            <a:r>
              <a:rPr lang="cs-CZ" dirty="0">
                <a:hlinkClick r:id="rId2"/>
              </a:rPr>
              <a:t>www.ucitel-slouka.webnode.cz</a:t>
            </a:r>
            <a:r>
              <a:rPr lang="cs-CZ" dirty="0"/>
              <a:t>  nebo níže.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D6F08B8-1A73-25B1-FAFA-A633D9F4AB94}"/>
              </a:ext>
            </a:extLst>
          </p:cNvPr>
          <p:cNvSpPr txBox="1"/>
          <p:nvPr/>
        </p:nvSpPr>
        <p:spPr>
          <a:xfrm>
            <a:off x="375582" y="1828562"/>
            <a:ext cx="1165182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"/>
            </a:pPr>
            <a:r>
              <a:rPr lang="cs-CZ" sz="14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Školní pomůcky: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prosím, aby děti měly a nosily následující: Penál - pastelky, tužka/mikrotužka (HB/2), fixy a zvýrazňovače, pravítko (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rovné+trojúhelník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s ryskou), kružítko, 2x modrá propiska nebo pero, dále guma, ořezávátko se zásobníčkem, nůžky (s tupou špičkou), lepidlo tyčové. Ostatní – papírové kapesníčky, podložka s linkami, trhací blok papírů A5,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úkolníček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. Na TV úbor na ven i dovnitř, obuv do tělocvičny čistá, nezaměnitelná s venkovní, s nebarvící podešví,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bezpečná-sportovní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; nelze cvičit v klouzajících ponožkách, na podpatcích apod.). Vybavení na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Vv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/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Pv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– vodovky,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tempery+paletka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, pastelky v laku, tuš, křídy, voskovky, hadřík, kelímek na vodu, lepidlo na papír kapalné, špejle,  barevné papíry, 10x čtvrtka A4, 10x čtvrtka A3, kulatý a plochý štětec, plášť/staré triko, modelína, podložka na modelování,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igelit.ubrus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,  nerozpadávající se kufřík. Je vhodné vše podepsat a ochránit obaly apod., obaly též pro učebnice, sešity, </a:t>
            </a:r>
            <a:r>
              <a:rPr lang="cs-CZ" sz="14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úkolníček</a:t>
            </a:r>
            <a:r>
              <a:rPr lang="cs-CZ" sz="1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apod.</a:t>
            </a:r>
            <a:endParaRPr lang="cs-CZ" sz="1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3590FC-0FED-99AD-8504-043730EE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3384403"/>
            <a:ext cx="10235184" cy="34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77E91-F4EF-EEF4-872F-7A220E1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46" y="166979"/>
            <a:ext cx="8596668" cy="688848"/>
          </a:xfrm>
        </p:spPr>
        <p:txBody>
          <a:bodyPr/>
          <a:lstStyle/>
          <a:p>
            <a:r>
              <a:rPr lang="cs-CZ" dirty="0"/>
              <a:t>Sešit je vizitka žáka</a:t>
            </a:r>
          </a:p>
        </p:txBody>
      </p:sp>
      <p:pic>
        <p:nvPicPr>
          <p:cNvPr id="5" name="Zástupný obsah 4" descr="Obsah obrázku zelenina, Listová zelenina, hlávkový salát, špenát&#10;&#10;Obsah vygenerovaný umělou inteligencí může být nesprávný.">
            <a:extLst>
              <a:ext uri="{FF2B5EF4-FFF2-40B4-BE49-F238E27FC236}">
                <a16:creationId xmlns:a16="http://schemas.microsoft.com/office/drawing/2014/main" id="{DB78B688-287E-FF0A-FD98-B6007FBCB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" y="5067300"/>
            <a:ext cx="2552700" cy="1790700"/>
          </a:xfrm>
        </p:spPr>
      </p:pic>
      <p:pic>
        <p:nvPicPr>
          <p:cNvPr id="11" name="Obrázek 10" descr="Obsah obrázku text, papír, taška, Papírový výrobek&#10;&#10;Obsah vygenerovaný umělou inteligencí může být nesprávný.">
            <a:extLst>
              <a:ext uri="{FF2B5EF4-FFF2-40B4-BE49-F238E27FC236}">
                <a16:creationId xmlns:a16="http://schemas.microsoft.com/office/drawing/2014/main" id="{B4867277-ACF7-E9F1-2604-7906AEE5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80" y="0"/>
            <a:ext cx="7600950" cy="5067300"/>
          </a:xfrm>
          <a:prstGeom prst="rect">
            <a:avLst/>
          </a:prstGeom>
        </p:spPr>
      </p:pic>
      <p:pic>
        <p:nvPicPr>
          <p:cNvPr id="13" name="Obrázek 12" descr="Obsah obrázku Papírový výrobek, Umělecký papír, origami, dovednost&#10;&#10;Obsah vygenerovaný umělou inteligencí může být nesprávný.">
            <a:extLst>
              <a:ext uri="{FF2B5EF4-FFF2-40B4-BE49-F238E27FC236}">
                <a16:creationId xmlns:a16="http://schemas.microsoft.com/office/drawing/2014/main" id="{68E43BCB-38CD-F4FF-B00D-1DDA4F2E8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6" y="787908"/>
            <a:ext cx="6254496" cy="416966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8F97EA-F784-EC97-B4E9-1FD60AA2F819}"/>
              </a:ext>
            </a:extLst>
          </p:cNvPr>
          <p:cNvSpPr txBox="1"/>
          <p:nvPr/>
        </p:nvSpPr>
        <p:spPr>
          <a:xfrm>
            <a:off x="3227832" y="5593318"/>
            <a:ext cx="87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Neklamou vás oči. Ano, i takto může vypadat školní sešit… doslova jako salát…</a:t>
            </a:r>
          </a:p>
        </p:txBody>
      </p:sp>
    </p:spTree>
    <p:extLst>
      <p:ext uri="{BB962C8B-B14F-4D97-AF65-F5344CB8AC3E}">
        <p14:creationId xmlns:p14="http://schemas.microsoft.com/office/powerpoint/2010/main" val="33426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77542-6D76-2DB8-4D85-9A1F6A9E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Nedostatek papírů A4 a kapesníčků, prosím, noste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obsah 4" descr="Obsah obrázku osoba, Lidská tvář, batole, prst&#10;&#10;Obsah vygenerovaný umělou inteligencí může být nesprávný.">
            <a:extLst>
              <a:ext uri="{FF2B5EF4-FFF2-40B4-BE49-F238E27FC236}">
                <a16:creationId xmlns:a16="http://schemas.microsoft.com/office/drawing/2014/main" id="{2C0938FA-D9B9-62F5-A800-4FEAEE983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70" y="1641476"/>
            <a:ext cx="6572250" cy="3286125"/>
          </a:xfrm>
        </p:spPr>
      </p:pic>
      <p:pic>
        <p:nvPicPr>
          <p:cNvPr id="7" name="Obrázek 6" descr="Obsah obrázku skica, kresba, Dětské kresby, Perokresba&#10;&#10;Obsah vygenerovaný umělou inteligencí může být nesprávný.">
            <a:extLst>
              <a:ext uri="{FF2B5EF4-FFF2-40B4-BE49-F238E27FC236}">
                <a16:creationId xmlns:a16="http://schemas.microsoft.com/office/drawing/2014/main" id="{FE4BB4EF-97E0-BE31-9F7F-811E77D84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4" y="2430644"/>
            <a:ext cx="5506752" cy="442735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99FF469-EB0A-48EC-F915-53258B53720A}"/>
              </a:ext>
            </a:extLst>
          </p:cNvPr>
          <p:cNvSpPr txBox="1"/>
          <p:nvPr/>
        </p:nvSpPr>
        <p:spPr>
          <a:xfrm>
            <a:off x="6096000" y="5193792"/>
            <a:ext cx="594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Děti stále potřebují smrkat, něco utírat, kreslit, vystřihovat, skládat… Spotřeba papírů a kapesníčků je gigantická…</a:t>
            </a:r>
          </a:p>
        </p:txBody>
      </p:sp>
    </p:spTree>
    <p:extLst>
      <p:ext uri="{BB962C8B-B14F-4D97-AF65-F5344CB8AC3E}">
        <p14:creationId xmlns:p14="http://schemas.microsoft.com/office/powerpoint/2010/main" val="95638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5A002-EBC9-24A0-70C1-B918F956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OMLUVENKY, OMLUVENKY, OMLUVENKY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B1836-4640-350A-3771-49BAFD5A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" y="1479869"/>
            <a:ext cx="8596668" cy="53689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Prosím, důsledně a včas pište do Bakalářů omluvenky, je velmi svízelné je zpětně shánět, urgovat…</a:t>
            </a:r>
          </a:p>
        </p:txBody>
      </p:sp>
      <p:pic>
        <p:nvPicPr>
          <p:cNvPr id="5" name="Obrázek 4" descr="Obsah obrázku text, kreslené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7E112431-3F1C-26AC-4D54-4E0F3A62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2103120"/>
            <a:ext cx="7782603" cy="54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4B807-DE9D-B9AF-07C8-D9D81EAB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NECHODIT DO ŠKOLY S NEMOCÍ</a:t>
            </a:r>
          </a:p>
        </p:txBody>
      </p:sp>
      <p:pic>
        <p:nvPicPr>
          <p:cNvPr id="5" name="Zástupný obsah 4" descr="Obsah obrázku klipart, ilustrace, chlapec, Kreslený film&#10;&#10;Obsah vygenerovaný umělou inteligencí může být nesprávný.">
            <a:extLst>
              <a:ext uri="{FF2B5EF4-FFF2-40B4-BE49-F238E27FC236}">
                <a16:creationId xmlns:a16="http://schemas.microsoft.com/office/drawing/2014/main" id="{51184944-4038-CFE2-09D1-58EA45C8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649" y="1270000"/>
            <a:ext cx="9013277" cy="5759704"/>
          </a:xfrm>
        </p:spPr>
      </p:pic>
      <p:pic>
        <p:nvPicPr>
          <p:cNvPr id="7" name="Obrázek 6" descr="Obsah obrázku osoba, Lidská tvář, interiér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FDD88D23-2442-3208-30DA-80D7F4AF6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54" y="1270000"/>
            <a:ext cx="5520370" cy="44267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DF3B2C2-C96D-B9B8-DCB2-2C8C5718518D}"/>
              </a:ext>
            </a:extLst>
          </p:cNvPr>
          <p:cNvSpPr txBox="1"/>
          <p:nvPr/>
        </p:nvSpPr>
        <p:spPr>
          <a:xfrm>
            <a:off x="4389120" y="606373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Jinak se nakazí ostatní, škola musí volat rodiče…</a:t>
            </a:r>
          </a:p>
        </p:txBody>
      </p:sp>
    </p:spTree>
    <p:extLst>
      <p:ext uri="{BB962C8B-B14F-4D97-AF65-F5344CB8AC3E}">
        <p14:creationId xmlns:p14="http://schemas.microsoft.com/office/powerpoint/2010/main" val="282817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05F62-AA93-AE01-5DCA-BFF2A5E3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 učiva během absence</a:t>
            </a:r>
          </a:p>
        </p:txBody>
      </p:sp>
      <p:pic>
        <p:nvPicPr>
          <p:cNvPr id="5" name="Zástupný obsah 4" descr="Obsah obrázku interiér, osoba, hračka, plyšový medvídek&#10;&#10;Obsah vygenerovaný umělou inteligencí může být nesprávný.">
            <a:extLst>
              <a:ext uri="{FF2B5EF4-FFF2-40B4-BE49-F238E27FC236}">
                <a16:creationId xmlns:a16="http://schemas.microsoft.com/office/drawing/2014/main" id="{D66E8DE0-7177-6A65-1F16-57938FECE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8281"/>
            <a:ext cx="9269571" cy="5561743"/>
          </a:xfrm>
        </p:spPr>
      </p:pic>
      <p:pic>
        <p:nvPicPr>
          <p:cNvPr id="7" name="Obrázek 6" descr="Obsah obrázku text, boty, oblečení, osoba&#10;&#10;Obsah vygenerovaný umělou inteligencí může být nesprávný.">
            <a:extLst>
              <a:ext uri="{FF2B5EF4-FFF2-40B4-BE49-F238E27FC236}">
                <a16:creationId xmlns:a16="http://schemas.microsoft.com/office/drawing/2014/main" id="{DCBBF1FD-03C2-B34B-8AFE-56607B348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4044696"/>
            <a:ext cx="1984248" cy="281330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DC1FB1-B2E0-BC1E-B66A-3C9600A3C993}"/>
              </a:ext>
            </a:extLst>
          </p:cNvPr>
          <p:cNvSpPr txBox="1"/>
          <p:nvPr/>
        </p:nvSpPr>
        <p:spPr>
          <a:xfrm>
            <a:off x="877824" y="128016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Doplnění učiva během absence či těsně po absenci je velmi důležité ke zvládání dalšího následujícího učiva…</a:t>
            </a:r>
          </a:p>
        </p:txBody>
      </p:sp>
    </p:spTree>
    <p:extLst>
      <p:ext uri="{BB962C8B-B14F-4D97-AF65-F5344CB8AC3E}">
        <p14:creationId xmlns:p14="http://schemas.microsoft.com/office/powerpoint/2010/main" val="123909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3C3F9-F267-815A-5645-6A3F941C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51" y="563880"/>
            <a:ext cx="8596668" cy="1320800"/>
          </a:xfrm>
        </p:spPr>
        <p:txBody>
          <a:bodyPr/>
          <a:lstStyle/>
          <a:p>
            <a:r>
              <a:rPr lang="cs-CZ" dirty="0"/>
              <a:t>Asertivita místo agresivity</a:t>
            </a:r>
          </a:p>
        </p:txBody>
      </p:sp>
      <p:pic>
        <p:nvPicPr>
          <p:cNvPr id="5" name="Zástupný obsah 4" descr="Obsah obrázku klipart, ilustrace, kresba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3D90827C-4F3D-BEB3-9A4E-E01A8D01E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77" y="2976563"/>
            <a:ext cx="6901227" cy="3881437"/>
          </a:xfrm>
        </p:spPr>
      </p:pic>
      <p:pic>
        <p:nvPicPr>
          <p:cNvPr id="7" name="Obrázek 6" descr="Obsah obrázku skica, Perokresba, ilustrace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FFB69CA4-B076-C907-2358-9D7A27C81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3" y="1547717"/>
            <a:ext cx="6332175" cy="342560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1D13DC-1BEE-0555-829E-AC30C9AC6A44}"/>
              </a:ext>
            </a:extLst>
          </p:cNvPr>
          <p:cNvSpPr txBox="1"/>
          <p:nvPr/>
        </p:nvSpPr>
        <p:spPr>
          <a:xfrm>
            <a:off x="786056" y="5453995"/>
            <a:ext cx="5550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Nebuď agresivní, ani slovně ani fyzicky, agresi neoplácej agresí… Asertivita viz samostatná prezentace na </a:t>
            </a:r>
            <a:r>
              <a:rPr lang="cs-CZ" dirty="0">
                <a:hlinkClick r:id="rId4"/>
              </a:rPr>
              <a:t>www.ucitel-slouka.webnode.cz</a:t>
            </a:r>
            <a:r>
              <a:rPr lang="cs-CZ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5891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615DD-37C5-B5F7-C133-52F07D3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vyrušování znehodnocuješ výuku sobě i ostatním, vázne Ti práce!</a:t>
            </a:r>
          </a:p>
        </p:txBody>
      </p:sp>
      <p:pic>
        <p:nvPicPr>
          <p:cNvPr id="5" name="Zástupný obsah 4" descr="Obsah obrázku osoba, batole, interiér, psací potřeba&#10;&#10;Obsah vygenerovaný umělou inteligencí může být nesprávný.">
            <a:extLst>
              <a:ext uri="{FF2B5EF4-FFF2-40B4-BE49-F238E27FC236}">
                <a16:creationId xmlns:a16="http://schemas.microsoft.com/office/drawing/2014/main" id="{D486EA64-EAA8-D096-D49A-9F6F935B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400"/>
            <a:ext cx="3827838" cy="2392399"/>
          </a:xfrm>
        </p:spPr>
      </p:pic>
      <p:pic>
        <p:nvPicPr>
          <p:cNvPr id="7" name="Obrázek 6" descr="Obsah obrázku osoba, oblečení, Lidská tvář, Lékařské vybavení&#10;&#10;Obsah vygenerovaný umělou inteligencí může být nesprávný.">
            <a:extLst>
              <a:ext uri="{FF2B5EF4-FFF2-40B4-BE49-F238E27FC236}">
                <a16:creationId xmlns:a16="http://schemas.microsoft.com/office/drawing/2014/main" id="{D11A2052-0CC2-8A43-79E4-3D12F4871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5" y="1930400"/>
            <a:ext cx="8664399" cy="57762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1B1CB1C-B6B7-D816-0196-8ECA553100A2}"/>
              </a:ext>
            </a:extLst>
          </p:cNvPr>
          <p:cNvSpPr txBox="1"/>
          <p:nvPr/>
        </p:nvSpPr>
        <p:spPr>
          <a:xfrm>
            <a:off x="348804" y="5624420"/>
            <a:ext cx="462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asi bude hodnocena Tvá práce, když ji neděláš a místo toho zlobíš, povídáš, hraješ si…</a:t>
            </a:r>
          </a:p>
        </p:txBody>
      </p:sp>
    </p:spTree>
    <p:extLst>
      <p:ext uri="{BB962C8B-B14F-4D97-AF65-F5344CB8AC3E}">
        <p14:creationId xmlns:p14="http://schemas.microsoft.com/office/powerpoint/2010/main" val="30876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6E604-9D54-E2AD-775B-38FE3C68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 NENÍ NA ZLOBENÍ ČI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D664C-6E58-921C-CF23-5F782A90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66256"/>
            <a:ext cx="8596668" cy="56432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 přestávce je čas určen především na WC, jídlo, pití, úklid a přípravu, služby… Nelze systém „O přestávce zlobím/hraju si, se zazvoněním na hodinu začnu jíst, chtít na WC…“</a:t>
            </a:r>
          </a:p>
        </p:txBody>
      </p:sp>
      <p:pic>
        <p:nvPicPr>
          <p:cNvPr id="5" name="Obrázek 4" descr="Obsah obrázku osoba, Lidská tvář, oblečení, brýle&#10;&#10;Obsah vygenerovaný umělou inteligencí může být nesprávný.">
            <a:extLst>
              <a:ext uri="{FF2B5EF4-FFF2-40B4-BE49-F238E27FC236}">
                <a16:creationId xmlns:a16="http://schemas.microsoft.com/office/drawing/2014/main" id="{FE0934A7-CE33-F17A-A3A2-71FA37DC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160272"/>
            <a:ext cx="5541468" cy="4128394"/>
          </a:xfrm>
          <a:prstGeom prst="rect">
            <a:avLst/>
          </a:prstGeom>
        </p:spPr>
      </p:pic>
      <p:pic>
        <p:nvPicPr>
          <p:cNvPr id="7" name="Obrázek 6" descr="Obsah obrázku text, nábytek, interiér, stůl&#10;&#10;Obsah vygenerovaný umělou inteligencí může být nesprávný.">
            <a:extLst>
              <a:ext uri="{FF2B5EF4-FFF2-40B4-BE49-F238E27FC236}">
                <a16:creationId xmlns:a16="http://schemas.microsoft.com/office/drawing/2014/main" id="{97A887E4-58E4-86A8-4238-F978F26E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48" y="1572290"/>
            <a:ext cx="5651196" cy="45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8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7AF84-EFA4-EEEC-4E7E-7E061D19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Vhodný úbor a boty na tělocvik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C24CF-11F2-C5E2-C813-CF5CD1CD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86" y="5784661"/>
            <a:ext cx="8596668" cy="463739"/>
          </a:xfrm>
        </p:spPr>
        <p:txBody>
          <a:bodyPr/>
          <a:lstStyle/>
          <a:p>
            <a:r>
              <a:rPr lang="cs-CZ" dirty="0"/>
              <a:t>Děti nemohou cvičit naboso či v ponožkách, pantoflích, na podpatcích…</a:t>
            </a:r>
          </a:p>
        </p:txBody>
      </p:sp>
      <p:pic>
        <p:nvPicPr>
          <p:cNvPr id="5" name="Obrázek 4" descr="Obsah obrázku oblečení, boty, bota, Mokasíny&#10;&#10;Obsah vygenerovaný umělou inteligencí může být nesprávný.">
            <a:extLst>
              <a:ext uri="{FF2B5EF4-FFF2-40B4-BE49-F238E27FC236}">
                <a16:creationId xmlns:a16="http://schemas.microsoft.com/office/drawing/2014/main" id="{2E1F4942-8218-A7D5-A525-458765D1C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34470"/>
            <a:ext cx="8755380" cy="4631596"/>
          </a:xfrm>
          <a:prstGeom prst="rect">
            <a:avLst/>
          </a:prstGeom>
        </p:spPr>
      </p:pic>
      <p:pic>
        <p:nvPicPr>
          <p:cNvPr id="7" name="Obrázek 6" descr="Obsah obrázku oblečení, osoba, území, bota&#10;&#10;Obsah vygenerovaný umělou inteligencí může být nesprávný.">
            <a:extLst>
              <a:ext uri="{FF2B5EF4-FFF2-40B4-BE49-F238E27FC236}">
                <a16:creationId xmlns:a16="http://schemas.microsoft.com/office/drawing/2014/main" id="{9ED4EC92-790E-E3A9-9CF6-CEBE25E94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7" y="4492862"/>
            <a:ext cx="4203697" cy="23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410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473</Words>
  <Application>Microsoft Office PowerPoint</Application>
  <PresentationFormat>Širokoúhlá obrazovka</PresentationFormat>
  <Paragraphs>23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Aptos</vt:lpstr>
      <vt:lpstr>Arial</vt:lpstr>
      <vt:lpstr>Symbol</vt:lpstr>
      <vt:lpstr>Times New Roman</vt:lpstr>
      <vt:lpstr>Trebuchet MS</vt:lpstr>
      <vt:lpstr>Wingdings</vt:lpstr>
      <vt:lpstr>Wingdings 3</vt:lpstr>
      <vt:lpstr>Fazeta</vt:lpstr>
      <vt:lpstr>BOLÍSTKY ŠKOLNÍ DOCHÁZKY</vt:lpstr>
      <vt:lpstr>Nedostatek papírů A4 a kapesníčků, prosím, noste </vt:lpstr>
      <vt:lpstr>OMLUVENKY, OMLUVENKY, OMLUVENKY</vt:lpstr>
      <vt:lpstr>NECHODIT DO ŠKOLY S NEMOCÍ</vt:lpstr>
      <vt:lpstr>Doplnění učiva během absence</vt:lpstr>
      <vt:lpstr>Asertivita místo agresivity</vt:lpstr>
      <vt:lpstr>Při vyrušování znehodnocuješ výuku sobě i ostatním, vázne Ti práce!</vt:lpstr>
      <vt:lpstr>PŘESTÁVKA NENÍ NA ZLOBENÍ ČI HRY</vt:lpstr>
      <vt:lpstr>Vhodný úbor a boty na tělocvik</vt:lpstr>
      <vt:lpstr>POMŮCKY, POMŮCKY, POMŮCKY</vt:lpstr>
      <vt:lpstr>Sešit je vizitka žáka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Slouka</dc:creator>
  <cp:lastModifiedBy>Igor Slouka</cp:lastModifiedBy>
  <cp:revision>8</cp:revision>
  <dcterms:created xsi:type="dcterms:W3CDTF">2025-08-26T13:07:07Z</dcterms:created>
  <dcterms:modified xsi:type="dcterms:W3CDTF">2025-08-26T14:49:26Z</dcterms:modified>
</cp:coreProperties>
</file>